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8" r:id="rId9"/>
    <p:sldId id="265" r:id="rId10"/>
    <p:sldId id="269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6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E54-1149-40DF-903B-BEEA90FD4BBF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5E9F-F9A2-411E-83BF-F446E4A9185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E54-1149-40DF-903B-BEEA90FD4BBF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5E9F-F9A2-411E-83BF-F446E4A91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E54-1149-40DF-903B-BEEA90FD4BBF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5E9F-F9A2-411E-83BF-F446E4A91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E54-1149-40DF-903B-BEEA90FD4BBF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5E9F-F9A2-411E-83BF-F446E4A918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E54-1149-40DF-903B-BEEA90FD4BBF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5E9F-F9A2-411E-83BF-F446E4A91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E54-1149-40DF-903B-BEEA90FD4BBF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5E9F-F9A2-411E-83BF-F446E4A918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E54-1149-40DF-903B-BEEA90FD4BBF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5E9F-F9A2-411E-83BF-F446E4A9185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E54-1149-40DF-903B-BEEA90FD4BBF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5E9F-F9A2-411E-83BF-F446E4A91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E54-1149-40DF-903B-BEEA90FD4BBF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5E9F-F9A2-411E-83BF-F446E4A91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E54-1149-40DF-903B-BEEA90FD4BBF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5E9F-F9A2-411E-83BF-F446E4A91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E54-1149-40DF-903B-BEEA90FD4BBF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5E9F-F9A2-411E-83BF-F446E4A9185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41EE54-1149-40DF-903B-BEEA90FD4BBF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165E9F-F9A2-411E-83BF-F446E4A918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МБОУ </a:t>
            </a:r>
            <a:r>
              <a:rPr lang="ru-RU" dirty="0" err="1" smtClean="0"/>
              <a:t>Углегорская</a:t>
            </a:r>
            <a:r>
              <a:rPr lang="ru-RU" dirty="0" smtClean="0"/>
              <a:t> СОШ</a:t>
            </a:r>
          </a:p>
          <a:p>
            <a:pPr algn="ctr"/>
            <a:r>
              <a:rPr lang="ru-RU" dirty="0" smtClean="0"/>
              <a:t>Ноябрь 2017г.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7" y="1700808"/>
            <a:ext cx="8496944" cy="3224649"/>
          </a:xfrm>
        </p:spPr>
        <p:txBody>
          <a:bodyPr/>
          <a:lstStyle/>
          <a:p>
            <a:pPr algn="ctr"/>
            <a:r>
              <a:rPr lang="ru-RU" dirty="0" smtClean="0"/>
              <a:t>Урок русского языка</a:t>
            </a:r>
            <a:br>
              <a:rPr lang="ru-RU" dirty="0" smtClean="0"/>
            </a:br>
            <a:r>
              <a:rPr lang="ru-RU" dirty="0" smtClean="0"/>
              <a:t>3 «а»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4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dirty="0" smtClean="0">
                <a:effectLst/>
              </a:rPr>
              <a:t>	</a:t>
            </a:r>
            <a:r>
              <a:rPr lang="ru-RU" sz="3200" b="0" dirty="0" smtClean="0">
                <a:effectLst/>
              </a:rPr>
              <a:t>Скворцы</a:t>
            </a:r>
          </a:p>
          <a:p>
            <a:r>
              <a:rPr lang="ru-RU" sz="3200" b="0" dirty="0" smtClean="0">
                <a:effectLst/>
              </a:rPr>
              <a:t>	Осень. Поредела на берёзах листва. Сиротливо качается на голой ветке скворечник. </a:t>
            </a:r>
          </a:p>
          <a:p>
            <a:r>
              <a:rPr lang="ru-RU" sz="3200" dirty="0" smtClean="0"/>
              <a:t>	</a:t>
            </a:r>
            <a:r>
              <a:rPr lang="ru-RU" sz="3200" b="0" dirty="0" smtClean="0">
                <a:effectLst/>
              </a:rPr>
              <a:t>Вдруг прилетели два скворца. Скворчиха быстро скользнула в птичий домик. Скворец сел на веточку и тихонько запел. Песня закончилась. Скворушка вылетела из скворечника. Птицы прощались с родным домиком.</a:t>
            </a:r>
          </a:p>
          <a:p>
            <a:r>
              <a:rPr lang="ru-RU" sz="3200" dirty="0"/>
              <a:t>	</a:t>
            </a:r>
            <a:r>
              <a:rPr lang="ru-RU" sz="3200" b="0" dirty="0" smtClean="0">
                <a:effectLst/>
              </a:rPr>
              <a:t> Весной они опять прилетят сюда. А теперь им пора в далёкий путь.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1631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0" dirty="0" smtClean="0">
                <a:effectLst/>
              </a:rPr>
              <a:t>	Скворцы</a:t>
            </a:r>
          </a:p>
          <a:p>
            <a:r>
              <a:rPr lang="ru-RU" sz="3200" dirty="0"/>
              <a:t>	</a:t>
            </a:r>
            <a:r>
              <a:rPr lang="ru-RU" sz="3200" b="0" dirty="0" smtClean="0">
                <a:effectLst/>
              </a:rPr>
              <a:t>Ос</a:t>
            </a:r>
            <a:r>
              <a:rPr lang="ru-RU" sz="3200" b="1" u="sng" dirty="0" smtClean="0">
                <a:effectLst/>
              </a:rPr>
              <a:t>е</a:t>
            </a:r>
            <a:r>
              <a:rPr lang="ru-RU" sz="3200" b="0" dirty="0" smtClean="0">
                <a:effectLst/>
              </a:rPr>
              <a:t>нь. Пор</a:t>
            </a:r>
            <a:r>
              <a:rPr lang="ru-RU" sz="3200" b="1" dirty="0" smtClean="0">
                <a:effectLst/>
              </a:rPr>
              <a:t>е</a:t>
            </a:r>
            <a:r>
              <a:rPr lang="ru-RU" sz="3200" b="0" dirty="0" smtClean="0">
                <a:effectLst/>
              </a:rPr>
              <a:t>дела на берёзах л</a:t>
            </a:r>
            <a:r>
              <a:rPr lang="ru-RU" sz="3200" b="1" u="sng" dirty="0" smtClean="0">
                <a:effectLst/>
              </a:rPr>
              <a:t>и</a:t>
            </a:r>
            <a:r>
              <a:rPr lang="ru-RU" sz="3200" b="0" dirty="0" smtClean="0">
                <a:effectLst/>
              </a:rPr>
              <a:t>ства. </a:t>
            </a:r>
            <a:r>
              <a:rPr lang="ru-RU" sz="3200" b="0" u="sng" dirty="0" smtClean="0">
                <a:effectLst/>
              </a:rPr>
              <a:t>Сир</a:t>
            </a:r>
            <a:r>
              <a:rPr lang="ru-RU" sz="3200" b="1" dirty="0" smtClean="0">
                <a:effectLst/>
              </a:rPr>
              <a:t>о</a:t>
            </a:r>
            <a:r>
              <a:rPr lang="ru-RU" sz="3200" b="0" u="sng" dirty="0" smtClean="0">
                <a:effectLst/>
              </a:rPr>
              <a:t>тливо</a:t>
            </a:r>
            <a:r>
              <a:rPr lang="ru-RU" sz="3200" b="0" dirty="0" smtClean="0">
                <a:effectLst/>
              </a:rPr>
              <a:t> к</a:t>
            </a:r>
            <a:r>
              <a:rPr lang="ru-RU" sz="3200" b="1" u="sng" dirty="0" smtClean="0">
                <a:effectLst/>
              </a:rPr>
              <a:t>а</a:t>
            </a:r>
            <a:r>
              <a:rPr lang="ru-RU" sz="3200" b="0" dirty="0" smtClean="0">
                <a:effectLst/>
              </a:rPr>
              <a:t>чается на голой ветке скв</a:t>
            </a:r>
            <a:r>
              <a:rPr lang="ru-RU" sz="3200" b="1" u="sng" dirty="0" smtClean="0">
                <a:effectLst/>
              </a:rPr>
              <a:t>о</a:t>
            </a:r>
            <a:r>
              <a:rPr lang="ru-RU" sz="3200" b="0" dirty="0" smtClean="0">
                <a:effectLst/>
              </a:rPr>
              <a:t>ре</a:t>
            </a:r>
            <a:r>
              <a:rPr lang="ru-RU" sz="3200" b="1" u="sng" dirty="0" smtClean="0">
                <a:effectLst/>
              </a:rPr>
              <a:t>чн</a:t>
            </a:r>
            <a:r>
              <a:rPr lang="ru-RU" sz="3200" b="0" dirty="0" smtClean="0">
                <a:effectLst/>
              </a:rPr>
              <a:t>ик. </a:t>
            </a:r>
          </a:p>
          <a:p>
            <a:r>
              <a:rPr lang="ru-RU" sz="3200" dirty="0" smtClean="0"/>
              <a:t>	</a:t>
            </a:r>
            <a:r>
              <a:rPr lang="ru-RU" sz="3200" b="0" dirty="0" smtClean="0">
                <a:effectLst/>
              </a:rPr>
              <a:t>Вдруг пр</a:t>
            </a:r>
            <a:r>
              <a:rPr lang="ru-RU" sz="3200" b="1" u="sng" dirty="0" smtClean="0">
                <a:effectLst/>
              </a:rPr>
              <a:t>и</a:t>
            </a:r>
            <a:r>
              <a:rPr lang="ru-RU" sz="3200" b="0" dirty="0" smtClean="0">
                <a:effectLst/>
              </a:rPr>
              <a:t>л</a:t>
            </a:r>
            <a:r>
              <a:rPr lang="ru-RU" sz="3200" b="1" u="sng" dirty="0" smtClean="0">
                <a:effectLst/>
              </a:rPr>
              <a:t>е</a:t>
            </a:r>
            <a:r>
              <a:rPr lang="ru-RU" sz="3200" b="0" dirty="0" smtClean="0">
                <a:effectLst/>
              </a:rPr>
              <a:t>тели два скворца. Скворчиха быстро </a:t>
            </a:r>
            <a:r>
              <a:rPr lang="ru-RU" sz="3200" b="0" u="sng" dirty="0" smtClean="0">
                <a:effectLst/>
              </a:rPr>
              <a:t>ск</a:t>
            </a:r>
            <a:r>
              <a:rPr lang="ru-RU" sz="3200" b="1" dirty="0" smtClean="0">
                <a:effectLst/>
              </a:rPr>
              <a:t>о</a:t>
            </a:r>
            <a:r>
              <a:rPr lang="ru-RU" sz="3200" b="0" u="sng" dirty="0" smtClean="0">
                <a:effectLst/>
              </a:rPr>
              <a:t>льзнула</a:t>
            </a:r>
            <a:r>
              <a:rPr lang="ru-RU" sz="3200" b="0" dirty="0" smtClean="0">
                <a:effectLst/>
              </a:rPr>
              <a:t> в птичий домик. Скворец сел на веточку и т</a:t>
            </a:r>
            <a:r>
              <a:rPr lang="ru-RU" sz="3200" b="1" u="sng" dirty="0" smtClean="0">
                <a:effectLst/>
              </a:rPr>
              <a:t>и</a:t>
            </a:r>
            <a:r>
              <a:rPr lang="ru-RU" sz="3200" b="0" dirty="0" smtClean="0">
                <a:effectLst/>
              </a:rPr>
              <a:t>хонько з</a:t>
            </a:r>
            <a:r>
              <a:rPr lang="ru-RU" sz="3200" b="1" u="sng" dirty="0" smtClean="0">
                <a:effectLst/>
              </a:rPr>
              <a:t>а</a:t>
            </a:r>
            <a:r>
              <a:rPr lang="ru-RU" sz="3200" b="0" dirty="0" smtClean="0">
                <a:effectLst/>
              </a:rPr>
              <a:t>пел. Песня </a:t>
            </a:r>
            <a:r>
              <a:rPr lang="ru-RU" sz="3200" b="1" u="sng" dirty="0" smtClean="0">
                <a:effectLst/>
              </a:rPr>
              <a:t>за</a:t>
            </a:r>
            <a:r>
              <a:rPr lang="ru-RU" sz="3200" b="0" dirty="0" smtClean="0">
                <a:effectLst/>
              </a:rPr>
              <a:t>кончилась. Скворушка вылетела из скворечника. Птицы прощались с р</a:t>
            </a:r>
            <a:r>
              <a:rPr lang="ru-RU" sz="3200" b="1" u="sng" dirty="0" smtClean="0">
                <a:effectLst/>
              </a:rPr>
              <a:t>о</a:t>
            </a:r>
            <a:r>
              <a:rPr lang="ru-RU" sz="3200" b="0" dirty="0" smtClean="0">
                <a:effectLst/>
              </a:rPr>
              <a:t>дным домиком.</a:t>
            </a:r>
          </a:p>
          <a:p>
            <a:r>
              <a:rPr lang="ru-RU" sz="3200" dirty="0"/>
              <a:t>	</a:t>
            </a:r>
            <a:r>
              <a:rPr lang="ru-RU" sz="3200" b="0" dirty="0" smtClean="0">
                <a:effectLst/>
              </a:rPr>
              <a:t>Весной они опять прилетят сюда. А т</a:t>
            </a:r>
            <a:r>
              <a:rPr lang="ru-RU" sz="3200" b="1" u="sng" dirty="0" smtClean="0">
                <a:effectLst/>
              </a:rPr>
              <a:t>е</a:t>
            </a:r>
            <a:r>
              <a:rPr lang="ru-RU" sz="3200" b="0" dirty="0" smtClean="0">
                <a:effectLst/>
              </a:rPr>
              <a:t>перь им пора в далёкий путь.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1897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620689"/>
            <a:ext cx="7175351" cy="2160239"/>
          </a:xfrm>
        </p:spPr>
        <p:txBody>
          <a:bodyPr/>
          <a:lstStyle/>
          <a:p>
            <a:r>
              <a:rPr lang="ru-RU" sz="3200" i="1" dirty="0">
                <a:effectLst/>
              </a:rPr>
              <a:t>Он прилетает каждый год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i="1" dirty="0" smtClean="0">
                <a:effectLst/>
              </a:rPr>
              <a:t>Туда</a:t>
            </a:r>
            <a:r>
              <a:rPr lang="ru-RU" sz="3200" i="1" dirty="0">
                <a:effectLst/>
              </a:rPr>
              <a:t>, где домик его ждёт.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i="1" dirty="0" smtClean="0">
                <a:effectLst/>
              </a:rPr>
              <a:t>Чужие </a:t>
            </a:r>
            <a:r>
              <a:rPr lang="ru-RU" sz="3200" i="1" dirty="0">
                <a:effectLst/>
              </a:rPr>
              <a:t>песни петь умеет,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i="1" dirty="0" smtClean="0">
                <a:effectLst/>
              </a:rPr>
              <a:t>А </a:t>
            </a:r>
            <a:r>
              <a:rPr lang="ru-RU" sz="3200" i="1" dirty="0">
                <a:effectLst/>
              </a:rPr>
              <a:t>всё же голос свой имеет</a:t>
            </a:r>
            <a:endParaRPr lang="ru-RU" sz="3200" dirty="0"/>
          </a:p>
        </p:txBody>
      </p:sp>
      <p:pic>
        <p:nvPicPr>
          <p:cNvPr id="4" name="Рисунок 3" descr="https://4lapki.com/wp-content/uploads/2017/03/varakyshka-20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5940425" cy="3600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755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ugpressa.ru/uploads/posts/2015-03/1425464524_1365414303_976185_4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08911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613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stihi.ru/pics/2014/02/17/396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36903" cy="590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enie_ptic_-_Skvorec_obyknovennyj_Sturnus_vulgaris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2320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9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mages.aif.ru/008/879/bc798edd2845ff5af6b8ad7272c79ceb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48680"/>
            <a:ext cx="8136904" cy="576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enie_ptic_-_Skvorec_obyknovennyj_Sturnus_vulgaris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2320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hotos.lifeisphoto.ru/28/0/28282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08911" cy="583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enie_ptic_-_Skvorec_obyknovennyj_Sturnus_vulgaris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2320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9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20688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dirty="0" smtClean="0">
                <a:effectLst/>
              </a:rPr>
              <a:t>	Осень. Поредела на берёзах листва. Сиротливо качается на голой ветке скворечник. Вдруг прилетели два скворца. Скворчиха быстро скользнула в птичий домик. Скворец сел на веточку и тихонько запел. Песня закончилась. Скворушка вылетела из скворечника. Птицы прощались с родным домиком. Весной они опять прилетят сюда. А теперь им пора в далёкий путь.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2000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08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0" dirty="0" smtClean="0">
                <a:effectLst/>
              </a:rPr>
              <a:t>Скворцы</a:t>
            </a:r>
          </a:p>
          <a:p>
            <a:r>
              <a:rPr lang="ru-RU" sz="3200" b="0" dirty="0" smtClean="0">
                <a:effectLst/>
              </a:rPr>
              <a:t>	Осень. Поредела на берёзах листва. Сиротливо качается на голой ветке скворечник. Вдруг прилетели два скворца. Скворчиха быстро скользнула в птичий домик. Скворец сел на веточку и тихонько запел. Песня закончилась. Скворушка вылетела из скворечника. Птицы прощались с родным домиком. Весной они опять прилетят сюда. А теперь им пора в далёкий путь.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192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0" dirty="0" smtClean="0">
                <a:effectLst/>
              </a:rPr>
              <a:t>	Скворцы</a:t>
            </a:r>
          </a:p>
          <a:p>
            <a:r>
              <a:rPr lang="ru-RU" sz="3200" b="0" dirty="0" smtClean="0">
                <a:effectLst/>
              </a:rPr>
              <a:t>	Осень. Поредела на берёзах листва. Сиротливо качается на голой ветке скворечник. </a:t>
            </a:r>
          </a:p>
          <a:p>
            <a:r>
              <a:rPr lang="ru-RU" sz="3200" dirty="0"/>
              <a:t>	</a:t>
            </a:r>
            <a:r>
              <a:rPr lang="ru-RU" sz="3200" b="0" dirty="0" smtClean="0">
                <a:effectLst/>
              </a:rPr>
              <a:t>Вдруг прилетели два скворца. Скворчиха быстро скользнула в птичий домик. Скворец сел на веточку и тихонько запел. Песня закончилась. Скворушка вылетела из скворечника. Птицы прощались с родным домиком. Весной они опять прилетят сюда. А теперь им пора в далёкий путь.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2056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80</TotalTime>
  <Words>14</Words>
  <Application>Microsoft Office PowerPoint</Application>
  <PresentationFormat>Экран (4:3)</PresentationFormat>
  <Paragraphs>18</Paragraphs>
  <Slides>11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Урок русского языка 3 «а» класс</vt:lpstr>
      <vt:lpstr>Он прилетает каждый год Туда, где домик его ждёт. Чужие песни петь умеет, А всё же голос свой имеет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3 класс</dc:title>
  <dc:creator>1</dc:creator>
  <cp:lastModifiedBy>Schevcenko</cp:lastModifiedBy>
  <cp:revision>9</cp:revision>
  <dcterms:created xsi:type="dcterms:W3CDTF">2017-11-15T21:03:19Z</dcterms:created>
  <dcterms:modified xsi:type="dcterms:W3CDTF">2017-11-20T13:36:51Z</dcterms:modified>
</cp:coreProperties>
</file>